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2" r:id="rId7"/>
    <p:sldId id="271" r:id="rId8"/>
    <p:sldId id="263" r:id="rId9"/>
    <p:sldId id="264" r:id="rId10"/>
    <p:sldId id="273" r:id="rId11"/>
    <p:sldId id="274" r:id="rId12"/>
    <p:sldId id="275" r:id="rId13"/>
    <p:sldId id="265" r:id="rId14"/>
    <p:sldId id="266" r:id="rId15"/>
    <p:sldId id="267" r:id="rId16"/>
    <p:sldId id="262" r:id="rId17"/>
    <p:sldId id="258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06" r:id="rId26"/>
    <p:sldId id="307" r:id="rId27"/>
    <p:sldId id="312" r:id="rId28"/>
    <p:sldId id="259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8" r:id="rId38"/>
    <p:sldId id="309" r:id="rId39"/>
    <p:sldId id="26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10" r:id="rId48"/>
    <p:sldId id="311" r:id="rId49"/>
    <p:sldId id="261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8D79-8425-41B6-A039-2370AC288D4B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F7C7E-7C83-4893-A901-E04E0F03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0800000">
            <a:off x="3657600" y="4191000"/>
            <a:ext cx="457200" cy="1981200"/>
          </a:xfrm>
          <a:prstGeom prst="downArrow">
            <a:avLst>
              <a:gd name="adj1" fmla="val 629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Belgium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0800000">
            <a:off x="3429000" y="4419600"/>
            <a:ext cx="457200" cy="1981200"/>
          </a:xfrm>
          <a:prstGeom prst="downArrow">
            <a:avLst>
              <a:gd name="adj1" fmla="val 69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Switzerland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3962400" y="2971800"/>
            <a:ext cx="457200" cy="1981200"/>
          </a:xfrm>
          <a:prstGeom prst="downArrow">
            <a:avLst>
              <a:gd name="adj1" fmla="val 69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4419600" y="3352800"/>
            <a:ext cx="457200" cy="1981200"/>
          </a:xfrm>
          <a:prstGeom prst="downArrow">
            <a:avLst>
              <a:gd name="adj1" fmla="val 69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8153400" y="1447800"/>
            <a:ext cx="457200" cy="1981200"/>
          </a:xfrm>
          <a:prstGeom prst="downArrow">
            <a:avLst>
              <a:gd name="adj1" fmla="val 69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Poland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5334000" y="34290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Serbia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5943600" y="49530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3752850" y="5924550"/>
            <a:ext cx="457200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Rwanda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840252">
            <a:off x="6235681" y="3627026"/>
            <a:ext cx="249203" cy="1576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400000">
            <a:off x="3714750" y="2762250"/>
            <a:ext cx="457200" cy="148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Find England / Great Britain / United Kingdom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400000">
            <a:off x="3086100" y="3543301"/>
            <a:ext cx="7620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7815778">
            <a:off x="1445840" y="2976198"/>
            <a:ext cx="198457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8400" y="685800"/>
            <a:ext cx="355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Britain is the entire island that the red arrow is pointing to</a:t>
            </a:r>
          </a:p>
          <a:p>
            <a:r>
              <a:rPr lang="en-US" dirty="0" smtClean="0"/>
              <a:t>England is the southern part of that island</a:t>
            </a:r>
          </a:p>
          <a:p>
            <a:r>
              <a:rPr lang="en-US" dirty="0" smtClean="0"/>
              <a:t>Both arrows together are called the United Kingdom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LIBYA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3962400" y="12954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Sudan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5181600" y="1371600"/>
            <a:ext cx="4572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Democratic Republic of the Congo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400000">
            <a:off x="5391150" y="3600450"/>
            <a:ext cx="457200" cy="1333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Somalia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188340">
            <a:off x="7937855" y="2927986"/>
            <a:ext cx="4572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633871">
            <a:off x="6858617" y="3711134"/>
            <a:ext cx="457200" cy="1192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Morocco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633871">
            <a:off x="1829417" y="1272735"/>
            <a:ext cx="457200" cy="1192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Liberia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8368045">
            <a:off x="1339580" y="3685775"/>
            <a:ext cx="202331" cy="1192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Ethiopia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8368045">
            <a:off x="6992488" y="3504114"/>
            <a:ext cx="202331" cy="1192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9396266">
            <a:off x="906757" y="4749754"/>
            <a:ext cx="457200" cy="1591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Saudi Arabia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8292892">
            <a:off x="4162877" y="5394572"/>
            <a:ext cx="457200" cy="1919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630702">
            <a:off x="1163801" y="4465392"/>
            <a:ext cx="457200" cy="1981200"/>
          </a:xfrm>
          <a:prstGeom prst="downArrow">
            <a:avLst>
              <a:gd name="adj1" fmla="val 69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6864991">
            <a:off x="6671504" y="3032712"/>
            <a:ext cx="457200" cy="2060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8224344">
            <a:off x="7431342" y="3348878"/>
            <a:ext cx="457200" cy="1192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6803877" flipV="1">
            <a:off x="1028803" y="3034054"/>
            <a:ext cx="413028" cy="948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Qatar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633871">
            <a:off x="5571365" y="3952181"/>
            <a:ext cx="457200" cy="1819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Iraq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633871">
            <a:off x="4204229" y="2586442"/>
            <a:ext cx="457200" cy="2133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Syria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9794975">
            <a:off x="1721937" y="1266612"/>
            <a:ext cx="457200" cy="2128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Kuwait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7030206">
            <a:off x="4827488" y="3684288"/>
            <a:ext cx="457200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9734458">
            <a:off x="7998361" y="4211819"/>
            <a:ext cx="457200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United Arab Emirates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9771667">
            <a:off x="5778705" y="4783498"/>
            <a:ext cx="457200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Peru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0800000">
            <a:off x="2362200" y="3352800"/>
            <a:ext cx="457200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Ukraine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5638800" y="3581400"/>
            <a:ext cx="457200" cy="1981200"/>
          </a:xfrm>
          <a:prstGeom prst="downArrow">
            <a:avLst>
              <a:gd name="adj1" fmla="val 69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Chile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4699822">
            <a:off x="2326006" y="4186626"/>
            <a:ext cx="457200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Venezuela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9666218">
            <a:off x="4053872" y="2076119"/>
            <a:ext cx="457200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Columbia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7030206">
            <a:off x="3608288" y="1703087"/>
            <a:ext cx="457200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Brazil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7030206">
            <a:off x="6884889" y="2846087"/>
            <a:ext cx="457200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Panama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2831452">
            <a:off x="1125593" y="1908416"/>
            <a:ext cx="390309" cy="1242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Ecuador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3545025">
            <a:off x="970900" y="2291968"/>
            <a:ext cx="457200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Costa 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0587157">
            <a:off x="1217271" y="1910566"/>
            <a:ext cx="243457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Nicaragua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0579788">
            <a:off x="970900" y="1688929"/>
            <a:ext cx="457200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Bolivia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3545025">
            <a:off x="2723500" y="3358768"/>
            <a:ext cx="457200" cy="205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Taiwan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597341" flipH="1">
            <a:off x="6572972" y="4220707"/>
            <a:ext cx="578942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>
            <a:off x="4000500" y="3771900"/>
            <a:ext cx="457200" cy="1447800"/>
          </a:xfrm>
          <a:prstGeom prst="downArrow">
            <a:avLst>
              <a:gd name="adj1" fmla="val 69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597341" flipH="1">
            <a:off x="5910565" y="3810997"/>
            <a:ext cx="578942" cy="1742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4171783" flipH="1">
            <a:off x="2121432" y="5232845"/>
            <a:ext cx="578942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North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597341" flipH="1">
            <a:off x="6805500" y="2929305"/>
            <a:ext cx="250083" cy="1810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6735454" flipH="1">
            <a:off x="5312781" y="5214015"/>
            <a:ext cx="379414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597341" flipH="1">
            <a:off x="7182572" y="3077706"/>
            <a:ext cx="578942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200000" flipH="1">
            <a:off x="3988909" y="5893908"/>
            <a:ext cx="426541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0790014" flipH="1">
            <a:off x="5541898" y="5080241"/>
            <a:ext cx="578942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Kazakhstan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20494575" flipH="1">
            <a:off x="1926890" y="2476145"/>
            <a:ext cx="578942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5597341" flipH="1">
            <a:off x="7106371" y="4754106"/>
            <a:ext cx="578942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South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7837883" flipH="1">
            <a:off x="6489064" y="3886574"/>
            <a:ext cx="350259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Mongolia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flipH="1">
            <a:off x="4038600" y="2590800"/>
            <a:ext cx="578942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8001000" y="4038600"/>
            <a:ext cx="457200" cy="1981200"/>
          </a:xfrm>
          <a:prstGeom prst="downArrow">
            <a:avLst>
              <a:gd name="adj1" fmla="val 69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5597341" flipH="1">
            <a:off x="5938806" y="5075915"/>
            <a:ext cx="307712" cy="119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Norway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0800000">
            <a:off x="3886200" y="3124200"/>
            <a:ext cx="457200" cy="1981200"/>
          </a:xfrm>
          <a:prstGeom prst="downArrow">
            <a:avLst>
              <a:gd name="adj1" fmla="val 69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0800000">
            <a:off x="3352800" y="5257800"/>
            <a:ext cx="457200" cy="1143000"/>
          </a:xfrm>
          <a:prstGeom prst="downArrow">
            <a:avLst>
              <a:gd name="adj1" fmla="val 69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4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0800000">
            <a:off x="4191000" y="4343400"/>
            <a:ext cx="457200" cy="1981200"/>
          </a:xfrm>
          <a:prstGeom prst="downArrow">
            <a:avLst>
              <a:gd name="adj1" fmla="val 69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167</Words>
  <Application>Microsoft Macintosh PowerPoint</Application>
  <PresentationFormat>On-screen Show (4:3)</PresentationFormat>
  <Paragraphs>63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MAP QUIZ</vt:lpstr>
      <vt:lpstr>Find England / Great Britain / United Kingdom</vt:lpstr>
      <vt:lpstr>Find Spain</vt:lpstr>
      <vt:lpstr>Find Ukraine</vt:lpstr>
      <vt:lpstr>Find Austria</vt:lpstr>
      <vt:lpstr>Find Turkey</vt:lpstr>
      <vt:lpstr>Find Norway</vt:lpstr>
      <vt:lpstr>Find France</vt:lpstr>
      <vt:lpstr>Find Germany</vt:lpstr>
      <vt:lpstr>Find the Netherlands</vt:lpstr>
      <vt:lpstr>Find Belgium</vt:lpstr>
      <vt:lpstr>Find Switzerland</vt:lpstr>
      <vt:lpstr>Find Italy</vt:lpstr>
      <vt:lpstr>Find Russia</vt:lpstr>
      <vt:lpstr>Find Poland</vt:lpstr>
      <vt:lpstr>Find Serbia</vt:lpstr>
      <vt:lpstr>Find South Africa</vt:lpstr>
      <vt:lpstr>Find Rwanda</vt:lpstr>
      <vt:lpstr>Find Nigeria</vt:lpstr>
      <vt:lpstr>FIND LIBYA</vt:lpstr>
      <vt:lpstr>Find Sudan</vt:lpstr>
      <vt:lpstr>Find Democratic Republic of the Congo</vt:lpstr>
      <vt:lpstr>Find Somalia</vt:lpstr>
      <vt:lpstr>Find Kenya</vt:lpstr>
      <vt:lpstr>Find Morocco</vt:lpstr>
      <vt:lpstr>Find Liberia</vt:lpstr>
      <vt:lpstr>Find Ethiopia </vt:lpstr>
      <vt:lpstr>Find Egypt</vt:lpstr>
      <vt:lpstr>Find Saudi Arabia</vt:lpstr>
      <vt:lpstr>Find Iran</vt:lpstr>
      <vt:lpstr>Find Afghanistan</vt:lpstr>
      <vt:lpstr>Find Israel</vt:lpstr>
      <vt:lpstr>Find Qatar</vt:lpstr>
      <vt:lpstr>Find Iraq</vt:lpstr>
      <vt:lpstr>Find Syria</vt:lpstr>
      <vt:lpstr>Find Kuwait</vt:lpstr>
      <vt:lpstr>Find Pakistan</vt:lpstr>
      <vt:lpstr>Find United Arab Emirates</vt:lpstr>
      <vt:lpstr>Find Peru</vt:lpstr>
      <vt:lpstr>Find Chile</vt:lpstr>
      <vt:lpstr>Find Venezuela</vt:lpstr>
      <vt:lpstr>Find Columbia</vt:lpstr>
      <vt:lpstr>Find Brazil</vt:lpstr>
      <vt:lpstr>Find Panama</vt:lpstr>
      <vt:lpstr>Find Ecuador</vt:lpstr>
      <vt:lpstr>Find Costa Rica</vt:lpstr>
      <vt:lpstr>Find Nicaragua </vt:lpstr>
      <vt:lpstr>Find Bolivia </vt:lpstr>
      <vt:lpstr>Find Taiwan</vt:lpstr>
      <vt:lpstr>Find China</vt:lpstr>
      <vt:lpstr>FIND INDIA</vt:lpstr>
      <vt:lpstr>Find North Korea</vt:lpstr>
      <vt:lpstr>Find Thailand</vt:lpstr>
      <vt:lpstr>Find Japan</vt:lpstr>
      <vt:lpstr>Find Indonesia</vt:lpstr>
      <vt:lpstr>Find Kazakhstan</vt:lpstr>
      <vt:lpstr>Find Philippines</vt:lpstr>
      <vt:lpstr>Find South Korea</vt:lpstr>
      <vt:lpstr>Find Mongolia</vt:lpstr>
      <vt:lpstr>Find Vietnam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QUIZ</dc:title>
  <dc:creator>bryce.brunswig</dc:creator>
  <cp:lastModifiedBy>Bryce Brunswig</cp:lastModifiedBy>
  <cp:revision>5</cp:revision>
  <dcterms:created xsi:type="dcterms:W3CDTF">2012-01-12T21:00:51Z</dcterms:created>
  <dcterms:modified xsi:type="dcterms:W3CDTF">2013-04-20T15:08:33Z</dcterms:modified>
</cp:coreProperties>
</file>